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20C3-C1BB-4D31-943A-ED37C903E8BF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89DC-6C3D-4D8B-A0D0-3CF9F659E77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20C3-C1BB-4D31-943A-ED37C903E8BF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89DC-6C3D-4D8B-A0D0-3CF9F659E77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20C3-C1BB-4D31-943A-ED37C903E8BF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89DC-6C3D-4D8B-A0D0-3CF9F659E77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20C3-C1BB-4D31-943A-ED37C903E8BF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89DC-6C3D-4D8B-A0D0-3CF9F659E77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20C3-C1BB-4D31-943A-ED37C903E8BF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89DC-6C3D-4D8B-A0D0-3CF9F659E77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20C3-C1BB-4D31-943A-ED37C903E8BF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89DC-6C3D-4D8B-A0D0-3CF9F659E77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20C3-C1BB-4D31-943A-ED37C903E8BF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89DC-6C3D-4D8B-A0D0-3CF9F659E77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20C3-C1BB-4D31-943A-ED37C903E8BF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89DC-6C3D-4D8B-A0D0-3CF9F659E77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20C3-C1BB-4D31-943A-ED37C903E8BF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89DC-6C3D-4D8B-A0D0-3CF9F659E77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20C3-C1BB-4D31-943A-ED37C903E8BF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89DC-6C3D-4D8B-A0D0-3CF9F659E77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20C3-C1BB-4D31-943A-ED37C903E8BF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89DC-6C3D-4D8B-A0D0-3CF9F659E77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420C3-C1BB-4D31-943A-ED37C903E8BF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D89DC-6C3D-4D8B-A0D0-3CF9F659E770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229600" cy="3868742"/>
          </a:xfrm>
        </p:spPr>
        <p:txBody>
          <a:bodyPr>
            <a:normAutofit fontScale="90000"/>
          </a:bodyPr>
          <a:lstStyle/>
          <a:p>
            <a:r>
              <a:rPr lang="ar-IQ" dirty="0" smtClean="0">
                <a:solidFill>
                  <a:srgbClr val="FF0000"/>
                </a:solidFill>
                <a:latin typeface="Aharoni" pitchFamily="2" charset="-79"/>
              </a:rPr>
              <a:t>فحوصات الطابوق   </a:t>
            </a:r>
            <a:r>
              <a:rPr lang="en-US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Brick Test</a:t>
            </a:r>
            <a:r>
              <a:rPr lang="ar-IQ" b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ar-IQ" b="1" dirty="0" smtClean="0">
                <a:latin typeface="Aharoni" pitchFamily="2" charset="-79"/>
                <a:cs typeface="Aharoni" pitchFamily="2" charset="-79"/>
              </a:rPr>
            </a:br>
            <a:r>
              <a:rPr lang="ar-IQ" dirty="0" smtClean="0">
                <a:latin typeface="Aharoni" pitchFamily="2" charset="-79"/>
              </a:rPr>
              <a:t> </a:t>
            </a:r>
            <a:br>
              <a:rPr lang="ar-IQ" dirty="0" smtClean="0">
                <a:latin typeface="Aharoni" pitchFamily="2" charset="-79"/>
              </a:rPr>
            </a:br>
            <a:r>
              <a:rPr lang="ar-IQ" dirty="0" smtClean="0">
                <a:latin typeface="Aharoni" pitchFamily="2" charset="-79"/>
              </a:rPr>
              <a:t>التجربة الثالثة </a:t>
            </a:r>
            <a:br>
              <a:rPr lang="ar-IQ" dirty="0" smtClean="0">
                <a:latin typeface="Aharoni" pitchFamily="2" charset="-79"/>
              </a:rPr>
            </a:br>
            <a:r>
              <a:rPr lang="ar-IQ" dirty="0" smtClean="0">
                <a:latin typeface="Aharoni" pitchFamily="2" charset="-79"/>
              </a:rPr>
              <a:t>فحص الامتصاص للطابوق </a:t>
            </a:r>
            <a:r>
              <a:rPr lang="ar-IQ" dirty="0">
                <a:latin typeface="Aharoni" pitchFamily="2" charset="-79"/>
              </a:rPr>
              <a:t/>
            </a:r>
            <a:br>
              <a:rPr lang="ar-IQ" dirty="0">
                <a:latin typeface="Aharoni" pitchFamily="2" charset="-79"/>
              </a:rPr>
            </a:br>
            <a:r>
              <a:rPr lang="en-US" dirty="0">
                <a:latin typeface="Aharoni" pitchFamily="2" charset="-79"/>
                <a:cs typeface="Aharoni" pitchFamily="2" charset="-79"/>
              </a:rPr>
              <a:t>Water Absorption Test of Brick</a:t>
            </a:r>
            <a:endParaRPr lang="ar-IQ" dirty="0">
              <a:latin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7" y="285728"/>
            <a:ext cx="8001056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714356"/>
            <a:ext cx="6643734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</Words>
  <Application>Microsoft Office PowerPoint</Application>
  <PresentationFormat>عرض على الشاشة (3:4)‏</PresentationFormat>
  <Paragraphs>1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فحوصات الطابوق   Brick Test   التجربة الثالثة  فحص الامتصاص للطابوق  Water Absorption Test of Brick</vt:lpstr>
      <vt:lpstr>الشريحة 2</vt:lpstr>
      <vt:lpstr>الشريحة 3</vt:lpstr>
    </vt:vector>
  </TitlesOfParts>
  <Company>SACC - ANAS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فحوصات الطابوق   Brick Test   التجربة الثالثة  فحص الامتصاص للطابوق  Water Absorption Test of Brick</dc:title>
  <dc:creator>DR.Ahmed Saker 2O14</dc:creator>
  <cp:lastModifiedBy>DR.Ahmed Saker 2O14</cp:lastModifiedBy>
  <cp:revision>1</cp:revision>
  <dcterms:created xsi:type="dcterms:W3CDTF">2018-11-10T08:45:03Z</dcterms:created>
  <dcterms:modified xsi:type="dcterms:W3CDTF">2018-11-10T08:50:54Z</dcterms:modified>
</cp:coreProperties>
</file>